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80" r:id="rId12"/>
    <p:sldId id="281" r:id="rId13"/>
    <p:sldId id="282" r:id="rId14"/>
    <p:sldId id="283" r:id="rId15"/>
    <p:sldId id="284" r:id="rId16"/>
    <p:sldId id="27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ocrativ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sondavies.com/wordcloud" TargetMode="External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23website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Inspelen op Innovaties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Keuzedeel Dienstverlener Breed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Thema 1 Kijk op het verleden </a:t>
            </a: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3" y="1556809"/>
            <a:ext cx="4762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Ontdekkers en hervormers </a:t>
            </a:r>
            <a:br>
              <a:rPr lang="nl-NL" dirty="0" smtClean="0"/>
            </a:br>
            <a:r>
              <a:rPr lang="nl-NL" sz="2400" dirty="0" smtClean="0"/>
              <a:t>1500 tot 1600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24" y="0"/>
            <a:ext cx="2057676" cy="205767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5" y="4366622"/>
            <a:ext cx="3439886" cy="22932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" y="2464901"/>
            <a:ext cx="4860949" cy="34351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81" y="2464901"/>
            <a:ext cx="2599036" cy="25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6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Regenten en Vorsten </a:t>
            </a:r>
            <a:br>
              <a:rPr lang="nl-NL" dirty="0" smtClean="0"/>
            </a:br>
            <a:r>
              <a:rPr lang="nl-NL" sz="2400" dirty="0" smtClean="0"/>
              <a:t>1600 tot 1700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130556"/>
            <a:ext cx="1672640" cy="167264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164517"/>
            <a:ext cx="1789611" cy="42950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11" y="2164517"/>
            <a:ext cx="2045835" cy="42410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31" y="2336688"/>
            <a:ext cx="4541792" cy="324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Pruiken en Revolutie</a:t>
            </a:r>
            <a:br>
              <a:rPr lang="nl-NL" dirty="0" smtClean="0"/>
            </a:br>
            <a:r>
              <a:rPr lang="nl-NL" sz="2400" dirty="0" smtClean="0"/>
              <a:t>1700 – 1800 na Christus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693160"/>
            <a:ext cx="3397467" cy="200124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14" y="78378"/>
            <a:ext cx="2220686" cy="22206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39" y="3457167"/>
            <a:ext cx="7088049" cy="34008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037"/>
            <a:ext cx="4676503" cy="29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Burgers en Stoommachines</a:t>
            </a:r>
            <a:br>
              <a:rPr lang="nl-NL" dirty="0" smtClean="0"/>
            </a:br>
            <a:r>
              <a:rPr lang="nl-NL" sz="2400" dirty="0" smtClean="0"/>
              <a:t>1800-1900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843201"/>
            <a:ext cx="4649762" cy="26226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1825785"/>
            <a:ext cx="4725077" cy="3322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94" y="4491105"/>
            <a:ext cx="3749942" cy="24166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46" y="118872"/>
            <a:ext cx="1288868" cy="14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Wereldoorlogen en Holocaust</a:t>
            </a:r>
            <a:br>
              <a:rPr lang="nl-NL" dirty="0" smtClean="0"/>
            </a:br>
            <a:r>
              <a:rPr lang="nl-NL" sz="2400" dirty="0" smtClean="0"/>
              <a:t>1900 – 1950 na Christus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3" y="1930400"/>
            <a:ext cx="4572000" cy="3556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27" y="123326"/>
            <a:ext cx="1812880" cy="18128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971675"/>
            <a:ext cx="25336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Televisie en Computer</a:t>
            </a:r>
            <a:br>
              <a:rPr lang="nl-NL" dirty="0" smtClean="0"/>
            </a:br>
            <a:r>
              <a:rPr lang="nl-NL" sz="2400" dirty="0" smtClean="0"/>
              <a:t>1950 - 2000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1347"/>
            <a:ext cx="3806979" cy="251721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06" y="121919"/>
            <a:ext cx="1445623" cy="16521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69" y="2081347"/>
            <a:ext cx="4371975" cy="3524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57" y="4944291"/>
            <a:ext cx="25241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6" y="148046"/>
            <a:ext cx="7117533" cy="6500949"/>
          </a:xfrm>
        </p:spPr>
      </p:pic>
    </p:spTree>
    <p:extLst>
      <p:ext uri="{BB962C8B-B14F-4D97-AF65-F5344CB8AC3E}">
        <p14:creationId xmlns:p14="http://schemas.microsoft.com/office/powerpoint/2010/main" val="68667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 opdracht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52" y="1645920"/>
            <a:ext cx="10068524" cy="4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Portfolio opdracht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09" y="1724298"/>
            <a:ext cx="9440191" cy="47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Controleren: </a:t>
            </a:r>
            <a:r>
              <a:rPr lang="nl-NL" sz="2400" dirty="0" smtClean="0"/>
              <a:t>Heeft de docent de link naar jouw digitale portfolio? </a:t>
            </a:r>
          </a:p>
          <a:p>
            <a:endParaRPr lang="nl-NL" sz="2400" dirty="0"/>
          </a:p>
          <a:p>
            <a:r>
              <a:rPr lang="nl-NL" sz="2400" b="1" dirty="0"/>
              <a:t>Evalueren: </a:t>
            </a:r>
          </a:p>
          <a:p>
            <a:r>
              <a:rPr lang="nl-NL" sz="2400" dirty="0"/>
              <a:t>Ga naar </a:t>
            </a:r>
            <a:r>
              <a:rPr lang="nl-NL" sz="2400" dirty="0">
                <a:hlinkClick r:id="rId2"/>
              </a:rPr>
              <a:t>http://</a:t>
            </a:r>
            <a:r>
              <a:rPr lang="nl-NL" sz="2400" dirty="0" smtClean="0">
                <a:hlinkClick r:id="rId2"/>
              </a:rPr>
              <a:t>socrative.com</a:t>
            </a:r>
            <a:r>
              <a:rPr lang="nl-NL" sz="2400" dirty="0" smtClean="0"/>
              <a:t> </a:t>
            </a:r>
            <a:endParaRPr lang="nl-NL" sz="2400" dirty="0"/>
          </a:p>
          <a:p>
            <a:r>
              <a:rPr lang="nl-NL" sz="2400" dirty="0"/>
              <a:t>Room: HEKMAN395</a:t>
            </a:r>
          </a:p>
          <a:p>
            <a:r>
              <a:rPr lang="nl-NL" sz="2400" dirty="0" smtClean="0"/>
              <a:t>Welk cijfer geef jij deze les? En waarom? </a:t>
            </a:r>
          </a:p>
          <a:p>
            <a:endParaRPr lang="nl-NL" sz="2400" dirty="0"/>
          </a:p>
          <a:p>
            <a:r>
              <a:rPr lang="nl-NL" sz="2400" b="1" smtClean="0"/>
              <a:t>Vooruitblik</a:t>
            </a:r>
            <a:r>
              <a:rPr lang="nl-NL" sz="2400" b="1" smtClean="0"/>
              <a:t>: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34" y="2473234"/>
            <a:ext cx="2800347" cy="2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Terugblik</a:t>
            </a:r>
          </a:p>
          <a:p>
            <a:endParaRPr lang="nl-NL" sz="2400" dirty="0" smtClean="0"/>
          </a:p>
          <a:p>
            <a:r>
              <a:rPr lang="nl-NL" sz="2400" dirty="0" smtClean="0"/>
              <a:t>Thema 1 Kijk op verleden </a:t>
            </a:r>
          </a:p>
          <a:p>
            <a:r>
              <a:rPr lang="nl-NL" sz="2400" dirty="0" smtClean="0"/>
              <a:t>Tien tijdvakken </a:t>
            </a:r>
          </a:p>
          <a:p>
            <a:r>
              <a:rPr lang="nl-NL" sz="2400" dirty="0" smtClean="0"/>
              <a:t>Portfolio opdracht 2</a:t>
            </a:r>
          </a:p>
          <a:p>
            <a:endParaRPr lang="nl-NL" sz="2400" dirty="0" smtClean="0"/>
          </a:p>
          <a:p>
            <a:r>
              <a:rPr lang="nl-NL" sz="2400" dirty="0" smtClean="0"/>
              <a:t>Afronding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" y="6562025"/>
            <a:ext cx="1426526" cy="2539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32" y="0"/>
            <a:ext cx="3702368" cy="36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Alles terug te vinden in de WIKI/ PORTAL </a:t>
            </a:r>
          </a:p>
          <a:p>
            <a:r>
              <a:rPr lang="nl-NL" sz="2400" dirty="0" smtClean="0"/>
              <a:t>Innovatie, wat is dat? </a:t>
            </a:r>
          </a:p>
          <a:p>
            <a:r>
              <a:rPr lang="nl-NL" sz="2400" dirty="0" smtClean="0"/>
              <a:t>Portfolio opdracht 1: Digitaal portfolio </a:t>
            </a:r>
          </a:p>
          <a:p>
            <a:r>
              <a:rPr lang="nl-NL" sz="2400" dirty="0" smtClean="0"/>
              <a:t>TIPS</a:t>
            </a:r>
          </a:p>
          <a:p>
            <a:r>
              <a:rPr lang="nl-NL" sz="2400" dirty="0" smtClean="0"/>
              <a:t>TOPS</a:t>
            </a:r>
          </a:p>
          <a:p>
            <a:r>
              <a:rPr lang="nl-NL" sz="2400" dirty="0" smtClean="0"/>
              <a:t>Digitale klas: </a:t>
            </a:r>
            <a:r>
              <a:rPr lang="nl-NL" sz="2400" dirty="0" smtClean="0">
                <a:hlinkClick r:id="rId2"/>
              </a:rPr>
              <a:t>www.socrative.com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Woordwolk: </a:t>
            </a:r>
            <a:r>
              <a:rPr lang="nl-NL" sz="2400" dirty="0">
                <a:hlinkClick r:id="rId3"/>
              </a:rPr>
              <a:t>https://</a:t>
            </a:r>
            <a:r>
              <a:rPr lang="nl-NL" sz="2400" dirty="0" smtClean="0">
                <a:hlinkClick r:id="rId3"/>
              </a:rPr>
              <a:t>www.jasondavies.com/wordcloud</a:t>
            </a:r>
            <a:endParaRPr lang="nl-NL" sz="2400" dirty="0" smtClean="0"/>
          </a:p>
          <a:p>
            <a:r>
              <a:rPr lang="nl-NL" sz="2400" dirty="0" smtClean="0"/>
              <a:t>Portfolio: </a:t>
            </a:r>
            <a:r>
              <a:rPr lang="nl-NL" sz="2400" dirty="0" smtClean="0">
                <a:hlinkClick r:id="rId4"/>
              </a:rPr>
              <a:t>www.123website.nl</a:t>
            </a:r>
            <a:r>
              <a:rPr lang="nl-NL" sz="2400" dirty="0" smtClean="0"/>
              <a:t> 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570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Thema 1: Kijk op het verleden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Wat is het verleden? </a:t>
            </a:r>
          </a:p>
          <a:p>
            <a:pPr marL="0" indent="0">
              <a:buNone/>
            </a:pP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3" y="1497939"/>
            <a:ext cx="5510486" cy="49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10 Tijdvakken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" y="1776549"/>
            <a:ext cx="11157803" cy="4348026"/>
          </a:xfrm>
        </p:spPr>
      </p:pic>
    </p:spTree>
    <p:extLst>
      <p:ext uri="{BB962C8B-B14F-4D97-AF65-F5344CB8AC3E}">
        <p14:creationId xmlns:p14="http://schemas.microsoft.com/office/powerpoint/2010/main" val="173086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Jagers en Boeren</a:t>
            </a:r>
            <a:br>
              <a:rPr lang="nl-NL" dirty="0" smtClean="0"/>
            </a:br>
            <a:r>
              <a:rPr lang="nl-NL" sz="3200" dirty="0" smtClean="0"/>
              <a:t>tot 3000 voor Christus</a:t>
            </a:r>
            <a:endParaRPr lang="nl-NL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7" y="1830504"/>
            <a:ext cx="2594568" cy="49055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29" y="2398105"/>
            <a:ext cx="4666843" cy="4108968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78" y="89299"/>
            <a:ext cx="1834083" cy="2128846"/>
          </a:xfrm>
        </p:spPr>
      </p:pic>
    </p:spTree>
    <p:extLst>
      <p:ext uri="{BB962C8B-B14F-4D97-AF65-F5344CB8AC3E}">
        <p14:creationId xmlns:p14="http://schemas.microsoft.com/office/powerpoint/2010/main" val="211269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Grieken en Romeinen</a:t>
            </a:r>
            <a:br>
              <a:rPr lang="nl-NL" dirty="0" smtClean="0"/>
            </a:br>
            <a:r>
              <a:rPr lang="nl-NL" sz="2400" dirty="0" smtClean="0"/>
              <a:t>3000 v. Chr. Tot 500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59" y="107251"/>
            <a:ext cx="1677330" cy="192293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8" y="1701982"/>
            <a:ext cx="5905500" cy="3924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6" y="1701982"/>
            <a:ext cx="2591045" cy="22540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35" y="4452220"/>
            <a:ext cx="3545205" cy="2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1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Monniken en Ridders</a:t>
            </a:r>
            <a:br>
              <a:rPr lang="nl-NL" dirty="0" smtClean="0"/>
            </a:br>
            <a:r>
              <a:rPr lang="nl-NL" sz="2400" dirty="0" smtClean="0"/>
              <a:t>500 tot 1000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73826"/>
            <a:ext cx="1672045" cy="192882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"/>
          <a:stretch/>
        </p:blipFill>
        <p:spPr>
          <a:xfrm>
            <a:off x="903757" y="1708656"/>
            <a:ext cx="3764037" cy="48227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90" y="1800635"/>
            <a:ext cx="5084854" cy="46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Steden en staten</a:t>
            </a:r>
            <a:br>
              <a:rPr lang="nl-NL" dirty="0" smtClean="0"/>
            </a:br>
            <a:r>
              <a:rPr lang="nl-NL" sz="2400" dirty="0" smtClean="0"/>
              <a:t>1000 tot 1500 na Christus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55" y="87087"/>
            <a:ext cx="1930045" cy="19300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246813"/>
            <a:ext cx="5613666" cy="37385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2246813"/>
            <a:ext cx="4404050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1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902</TotalTime>
  <Words>147</Words>
  <Application>Microsoft Office PowerPoint</Application>
  <PresentationFormat>Breedbeeld</PresentationFormat>
  <Paragraphs>46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Inspelen op Innovaties</vt:lpstr>
      <vt:lpstr>Programma</vt:lpstr>
      <vt:lpstr>Terugblik</vt:lpstr>
      <vt:lpstr>Thema 1: Kijk op het verleden</vt:lpstr>
      <vt:lpstr>10 Tijdvakken </vt:lpstr>
      <vt:lpstr>Jagers en Boeren tot 3000 voor Christus</vt:lpstr>
      <vt:lpstr>Grieken en Romeinen 3000 v. Chr. Tot 500 na Christus</vt:lpstr>
      <vt:lpstr>Monniken en Ridders 500 tot 1000 na Christus</vt:lpstr>
      <vt:lpstr>Steden en staten 1000 tot 1500 na Christus</vt:lpstr>
      <vt:lpstr>Ontdekkers en hervormers  1500 tot 1600 na Christus</vt:lpstr>
      <vt:lpstr>Regenten en Vorsten  1600 tot 1700 na Christus</vt:lpstr>
      <vt:lpstr>Pruiken en Revolutie 1700 – 1800 na Christus</vt:lpstr>
      <vt:lpstr>Burgers en Stoommachines 1800-1900 na Christus</vt:lpstr>
      <vt:lpstr>Wereldoorlogen en Holocaust 1900 – 1950 na Christus </vt:lpstr>
      <vt:lpstr>Televisie en Computer 1950 - 2000</vt:lpstr>
      <vt:lpstr>PowerPoint-presentatie</vt:lpstr>
      <vt:lpstr>Portfolio opdracht 2</vt:lpstr>
      <vt:lpstr>Portfolio opdracht 2</vt:lpstr>
      <vt:lpstr>Afronding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Inspelen op Innovaties</dc:title>
  <dc:creator>Wubke Hekman-van der Kooij</dc:creator>
  <cp:lastModifiedBy>Wubke Hekman-van der Kooij</cp:lastModifiedBy>
  <cp:revision>64</cp:revision>
  <dcterms:created xsi:type="dcterms:W3CDTF">2017-11-13T18:05:08Z</dcterms:created>
  <dcterms:modified xsi:type="dcterms:W3CDTF">2017-12-13T12:51:57Z</dcterms:modified>
</cp:coreProperties>
</file>